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1" r:id="rId3"/>
    <p:sldId id="273" r:id="rId4"/>
    <p:sldId id="262" r:id="rId5"/>
    <p:sldId id="264" r:id="rId6"/>
    <p:sldId id="263" r:id="rId7"/>
    <p:sldId id="268" r:id="rId8"/>
    <p:sldId id="272" r:id="rId9"/>
    <p:sldId id="260" r:id="rId1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1" autoAdjust="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424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6C545-EE76-44A5-B865-0296303B2C25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650AC-7C9E-4BA7-9E53-1BD6CB02D1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C269F-DFE8-462B-AC5A-508474A8DA6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E01FE-0AA0-415B-8A65-6A8830F41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F348C2-C7C9-4017-858A-740B617DB2CA}" type="datetimeFigureOut">
              <a:rPr lang="ru-RU" smtClean="0"/>
              <a:pPr/>
              <a:t>25.05.2021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F804D9-2722-46C7-B336-3FCBDEABFAA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неиспользуемого имущества,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находящегося в собственности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Шарковщинского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района,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подлежащего вовлечению в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хозяйственный оборот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142852"/>
            <a:ext cx="8001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785794"/>
            <a:ext cx="728667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414340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C:\Documents and Settings\Валентина.MICROSOF-FFCC88.000\Local Settings\Temporary Internet Files\Content.Word\Лонская базовая школа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928670"/>
            <a:ext cx="400052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900" y="142852"/>
            <a:ext cx="8001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42844" y="4357694"/>
            <a:ext cx="464347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Здание </a:t>
            </a:r>
            <a:r>
              <a:rPr lang="ru-RU" b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Лонской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базовой школы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Лонские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ул.Вишневая, 5а  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ввода в эксплуатацию - 1967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– 984,1 кв.м.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Коммуникации: отопление-котел на твердом топливе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Холодное водоснабжение - централизованная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Канализация – автономная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Электроснабжение - централизованная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Балансодержатель  - отдел по образованию</a:t>
            </a:r>
          </a:p>
          <a:p>
            <a:pPr algn="ctr"/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Шарковщинского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райисполкома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 – 8(02154)41265, 41644 </a:t>
            </a:r>
          </a:p>
          <a:p>
            <a:pPr algn="ctr"/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578645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Цена продажи 1 базовая величина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Documents and Settings\Валентина.MICROSOF-FFCC88.000\Мои документы\Загрузки\вАСЮКИ САД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42918"/>
            <a:ext cx="521497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Валентина.MICROSOF-FFCC88.000\Мои документы\Загрузки\ВССЮКИ 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34" y="3286124"/>
            <a:ext cx="378624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3857628"/>
            <a:ext cx="45720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Здание  детского сада УО  «</a:t>
            </a:r>
            <a:r>
              <a:rPr lang="ru-RU" b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Васюковский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государственный детский сад»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Васюки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ул.Молодежная,23 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ввода в эксплуатацию - 1986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– 319,5 кв.м.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Коммуникации: отопление-котел на твердом топливе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Холодное водоснабжение - централизованная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Канализация – автономная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Электроснабжение - централизованная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Балансодержатель  - отдел по образованию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Шарковщинского райисполкома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 – 8(02154)41265, 41644 </a:t>
            </a:r>
            <a:endParaRPr lang="ru-RU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43900" y="0"/>
            <a:ext cx="8001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857884" y="1071546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Начальная цена продажи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составляет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31357,52</a:t>
            </a:r>
            <a:endParaRPr lang="ru-RU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белорусских  рублей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АУКЦИОН  - 7.06.2021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000108"/>
            <a:ext cx="37862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C:\Documents and Settings\Валентина.MICROSOF-FFCC88.000\Local Settings\Temp\Rar$DIa3676.22579\Гурковская базовая школа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928670"/>
            <a:ext cx="4710125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900" y="142852"/>
            <a:ext cx="8001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42844" y="3857628"/>
            <a:ext cx="41434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Здание </a:t>
            </a:r>
            <a:r>
              <a:rPr lang="ru-RU" b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Гурковской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базовой школы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д.Гурки, ул.Центральная, 31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ввода в эксплуатацию - 1969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– 1236,0 кв.м.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Коммуникации: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холодное водоснабжение - локальная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канализация – локальная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электроснабжение – централизованная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Балансодержатель  - отдел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образованию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Шарковщинского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райисполкома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 – 8(02154)41265, 41644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5286388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Цена продажи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smtClean="0">
                <a:solidFill>
                  <a:schemeClr val="tx2"/>
                </a:solidFill>
              </a:rPr>
              <a:t>базовые величины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57166"/>
            <a:ext cx="635798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142852"/>
            <a:ext cx="8001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928662" y="3786191"/>
            <a:ext cx="50006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Здание ГУО «Сосновский детский сад –школа»</a:t>
            </a:r>
          </a:p>
          <a:p>
            <a:pPr algn="ctr"/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д.Сосновцы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ул.Лениеа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2а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ввода в эксплуатацию –1965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-  272,7 кв.м.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Коммуникации:  отопление - автономное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Холодное водоснабжение – централизованная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электроснабжение - централизованная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балансодержатель – отдел по образованию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Шарковщинского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райисполкома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Контакты -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8(02154) 41265,41644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1958" y="3244334"/>
            <a:ext cx="4222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1214422"/>
            <a:ext cx="207170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Начальная цена продажи с понижением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на  8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b="1" dirty="0" smtClean="0">
                <a:solidFill>
                  <a:schemeClr val="tx2"/>
                </a:solidFill>
              </a:rPr>
              <a:t> процентов  составляет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7199,65 белорусских  рублей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(Возможна продажа за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базовую величину)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442915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142852"/>
            <a:ext cx="414340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428868"/>
            <a:ext cx="442915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3571876"/>
            <a:ext cx="414340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857225" y="435769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- </a:t>
            </a:r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43900" y="0"/>
            <a:ext cx="8001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214282" y="4786323"/>
            <a:ext cx="450059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 зданий </a:t>
            </a:r>
            <a:r>
              <a:rPr lang="ru-RU" b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Стрельцовской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базовой школы,   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д.Иваново,   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ввода в эксплуатацию – 1971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– 664,3 кв.м.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Коммуникации: отсутствуют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Балансодержатель – отдел по образованию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Шарковщинского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райисполкома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 – 8(02154)41265, 41644</a:t>
            </a:r>
          </a:p>
          <a:p>
            <a:pPr algn="ctr"/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7" y="2786058"/>
            <a:ext cx="371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Цена продажи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b="1" dirty="0" smtClean="0">
                <a:solidFill>
                  <a:schemeClr val="tx2"/>
                </a:solidFill>
              </a:rPr>
              <a:t>базовые величины</a:t>
            </a:r>
          </a:p>
          <a:p>
            <a:pPr algn="ctr"/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428604"/>
            <a:ext cx="5072098" cy="4341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2857496"/>
            <a:ext cx="416242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20" y="4714884"/>
            <a:ext cx="450059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Здание банно-прачечного комбината</a:t>
            </a:r>
          </a:p>
          <a:p>
            <a:pPr algn="ctr"/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аг.Бильдюги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ул. Мира,20а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ввода в эксплуатацию – 1991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– 409,7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Коммуникации: водоснабжение, канализация – централизованная система,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отопление – индивидуальный котел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балансодержатель – УКП ЖКХ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 – 8(02154)41271</a:t>
            </a: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900" y="142852"/>
            <a:ext cx="8001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429256" y="1142984"/>
            <a:ext cx="34290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Цена продажи – начальная цена продажи с понижением на 8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процентов</a:t>
            </a:r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составляет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98599,21</a:t>
            </a:r>
          </a:p>
          <a:p>
            <a:pPr algn="ctr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31" descr="P425003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500042"/>
            <a:ext cx="378304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Рисунок 34" descr="P425002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3786190"/>
            <a:ext cx="378621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37" descr="P425004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500042"/>
            <a:ext cx="447675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43900" y="142852"/>
            <a:ext cx="8001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85720" y="4786322"/>
            <a:ext cx="45005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 зданий </a:t>
            </a:r>
            <a:r>
              <a:rPr lang="ru-RU" b="1" u="sng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спиртзавода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(корпус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спиртзавода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спиртохранилище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цех ректификации),  д.Городец</a:t>
            </a:r>
          </a:p>
          <a:p>
            <a:pPr algn="ctr"/>
            <a:r>
              <a:rPr lang="be-BY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ввода в эксплуатацию -1984</a:t>
            </a:r>
          </a:p>
          <a:p>
            <a:pPr algn="ctr"/>
            <a:r>
              <a:rPr lang="be-BY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 площадь – 1485,0</a:t>
            </a:r>
          </a:p>
          <a:p>
            <a:pPr algn="ctr"/>
            <a:r>
              <a:rPr lang="be-BY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Коммуникации отсутствуют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Балансодержатель – КУПСХП «Городец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Контакты: 8(02154)38149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5" y="714356"/>
            <a:ext cx="4143404" cy="344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428604"/>
            <a:ext cx="392909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9190" y="3143248"/>
            <a:ext cx="387666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43900" y="142852"/>
            <a:ext cx="8001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57158" y="4214818"/>
            <a:ext cx="450059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Здание хирургии-гинекологии</a:t>
            </a:r>
          </a:p>
          <a:p>
            <a:pPr algn="ctr"/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г.п.Шарковщиа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ул.Энгельса, 80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ввода в эксплуатацию - 1978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 -  909,6 кв.м.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Коммуникации: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Отопление- котел на твердом топливе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Холодное водоснабжение- централизованная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Канализация – централизованная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Электроснабжение- централизованная система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Балансодержатель – УКП ЖКХ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 – 8(02154)41271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7752" y="5643579"/>
            <a:ext cx="4076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Цена продажи - начальная цена продажи с понижением 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на  8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b="1" dirty="0" smtClean="0">
                <a:solidFill>
                  <a:schemeClr val="tx2"/>
                </a:solidFill>
              </a:rPr>
              <a:t> процентов  составляет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54297,39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белорусских  рублей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(Возможна продажа за 1 базовую величину)</a:t>
            </a:r>
          </a:p>
          <a:p>
            <a:endParaRPr lang="ru-RU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1833</TotalTime>
  <Words>467</Words>
  <Application>Microsoft Office PowerPoint</Application>
  <PresentationFormat>Экран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Constantia</vt:lpstr>
      <vt:lpstr>Times New Roman</vt:lpstr>
      <vt:lpstr>Wingdings 2</vt:lpstr>
      <vt:lpstr>Поток</vt:lpstr>
      <vt:lpstr>ПЕРЕЧЕНЬ неиспользуемого имущества,  находящегося в собственности Шарковщинского района,  подлежащего вовлечению в  хозяйственный оборот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ПЕРЕЧЕНЬ НЕИСПОЛЬЗУЕМЫХ  ОБЪЕКТОВ НЕДВИЖИМОСТИ, ПРЕДЛАГАЕМЫХ ДЛЯ ОСУЩЕСТВЛЕНИЯ ПРЕДПРИНИМАТЕЛЬСКОЙ ДЕЯТЕЛЬНОСТИ</dc:title>
  <dc:creator>Валентина</dc:creator>
  <cp:lastModifiedBy>Пользователь Windows</cp:lastModifiedBy>
  <cp:revision>184</cp:revision>
  <dcterms:created xsi:type="dcterms:W3CDTF">2019-03-18T05:53:34Z</dcterms:created>
  <dcterms:modified xsi:type="dcterms:W3CDTF">2021-05-25T09:36:17Z</dcterms:modified>
</cp:coreProperties>
</file>